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>
        <p:scale>
          <a:sx n="65" d="100"/>
          <a:sy n="65" d="100"/>
        </p:scale>
        <p:origin x="-1440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8/22/2016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8253</TotalTime>
  <Words>16782</Words>
  <Application>Microsoft Office PowerPoint</Application>
  <PresentationFormat>On-screen Show (4:3)</PresentationFormat>
  <Paragraphs>2819</Paragraphs>
  <Slides>225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7" baseType="lpstr"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Roshan</cp:lastModifiedBy>
  <cp:revision>730</cp:revision>
  <dcterms:created xsi:type="dcterms:W3CDTF">2007-12-08T16:03:35Z</dcterms:created>
  <dcterms:modified xsi:type="dcterms:W3CDTF">2016-08-22T08:51:15Z</dcterms:modified>
</cp:coreProperties>
</file>